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9" r:id="rId5"/>
    <p:sldId id="270" r:id="rId6"/>
    <p:sldId id="26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1729" userDrawn="1">
          <p15:clr>
            <a:srgbClr val="A4A3A4"/>
          </p15:clr>
        </p15:guide>
        <p15:guide id="4" orient="horz" pos="22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8E22"/>
    <a:srgbClr val="8BD3FF"/>
    <a:srgbClr val="D19601"/>
    <a:srgbClr val="610000"/>
    <a:srgbClr val="E10A18"/>
    <a:srgbClr val="BD0D14"/>
    <a:srgbClr val="D1452E"/>
    <a:srgbClr val="80191D"/>
    <a:srgbClr val="DC705E"/>
    <a:srgbClr val="D94A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8" autoAdjust="0"/>
    <p:restoredTop sz="94719"/>
  </p:normalViewPr>
  <p:slideViewPr>
    <p:cSldViewPr snapToGrid="0" showGuides="1">
      <p:cViewPr varScale="1">
        <p:scale>
          <a:sx n="107" d="100"/>
          <a:sy n="107" d="100"/>
        </p:scale>
        <p:origin x="1176" y="114"/>
      </p:cViewPr>
      <p:guideLst>
        <p:guide orient="horz" pos="1207"/>
        <p:guide pos="3817"/>
        <p:guide orient="horz" pos="1729"/>
        <p:guide orient="horz" pos="22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21120-4C2B-409E-BA01-901C8578C7B6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F7E79-BEED-46C7-BBA5-EECFB59CB8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8982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F7E79-BEED-46C7-BBA5-EECFB59CB897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071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Padrão do plano de fundo&#10;&#10;Descrição gerada automaticamente">
            <a:extLst>
              <a:ext uri="{FF2B5EF4-FFF2-40B4-BE49-F238E27FC236}">
                <a16:creationId xmlns:a16="http://schemas.microsoft.com/office/drawing/2014/main" id="{59F62289-F70D-141B-6B80-D58858D0E5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1724433D-A5BE-9751-46EF-AA240EE51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" b="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0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surface with a black border&#10;&#10;Description automatically generated with medium confidence">
            <a:extLst>
              <a:ext uri="{FF2B5EF4-FFF2-40B4-BE49-F238E27FC236}">
                <a16:creationId xmlns:a16="http://schemas.microsoft.com/office/drawing/2014/main" id="{87AA96B6-DEE1-4A47-5DEA-FC69594604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12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7.sv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7.svg"/><Relationship Id="rId5" Type="http://schemas.openxmlformats.org/officeDocument/2006/relationships/image" Target="../media/image29.svg"/><Relationship Id="rId10" Type="http://schemas.openxmlformats.org/officeDocument/2006/relationships/image" Target="../media/image6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4B21A-6B66-D8E5-25F3-06D745A34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:a16="http://schemas.microsoft.com/office/drawing/2014/main" id="{772CD8A2-7C37-496F-E546-CDA12F9A7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8CA7A8F2-51F9-9A61-0642-B7972F0F7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6" y="4180836"/>
            <a:ext cx="6293806" cy="1569660"/>
          </a:xfrm>
          <a:prstGeom prst="rect">
            <a:avLst/>
          </a:prstGeom>
        </p:spPr>
      </p:pic>
      <p:pic>
        <p:nvPicPr>
          <p:cNvPr id="48" name="Gráfico 16">
            <a:extLst>
              <a:ext uri="{FF2B5EF4-FFF2-40B4-BE49-F238E27FC236}">
                <a16:creationId xmlns:a16="http://schemas.microsoft.com/office/drawing/2014/main" id="{3DF1CD2D-75FE-CC8C-EBC1-6912474F5A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5621" y="316651"/>
            <a:ext cx="1523323" cy="247025"/>
          </a:xfrm>
          <a:prstGeom prst="rect">
            <a:avLst/>
          </a:prstGeom>
        </p:spPr>
      </p:pic>
      <p:sp>
        <p:nvSpPr>
          <p:cNvPr id="58" name="CaixaDeTexto 3">
            <a:extLst>
              <a:ext uri="{FF2B5EF4-FFF2-40B4-BE49-F238E27FC236}">
                <a16:creationId xmlns:a16="http://schemas.microsoft.com/office/drawing/2014/main" id="{A9FF174D-7AF2-CB00-80A5-1A436B537AA0}"/>
              </a:ext>
            </a:extLst>
          </p:cNvPr>
          <p:cNvSpPr txBox="1"/>
          <p:nvPr/>
        </p:nvSpPr>
        <p:spPr>
          <a:xfrm>
            <a:off x="791996" y="2744988"/>
            <a:ext cx="5957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>
                <a:solidFill>
                  <a:schemeClr val="bg1"/>
                </a:solidFill>
                <a:latin typeface="AMX Black" pitchFamily="2" charset="0"/>
              </a:rPr>
              <a:t>GIGA VELOCIDADES DE BANDA LARGA</a:t>
            </a:r>
          </a:p>
        </p:txBody>
      </p:sp>
      <p:sp>
        <p:nvSpPr>
          <p:cNvPr id="3" name="TextBox 42">
            <a:extLst>
              <a:ext uri="{FF2B5EF4-FFF2-40B4-BE49-F238E27FC236}">
                <a16:creationId xmlns:a16="http://schemas.microsoft.com/office/drawing/2014/main" id="{2DA315FB-0389-C3F2-976B-7F6927D431E2}"/>
              </a:ext>
            </a:extLst>
          </p:cNvPr>
          <p:cNvSpPr txBox="1"/>
          <p:nvPr/>
        </p:nvSpPr>
        <p:spPr>
          <a:xfrm>
            <a:off x="8920334" y="1848156"/>
            <a:ext cx="257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chemeClr val="bg1"/>
                </a:solidFill>
                <a:latin typeface="AMX Medium" pitchFamily="2" charset="77"/>
              </a:rPr>
              <a:t>Briefing</a:t>
            </a:r>
          </a:p>
        </p:txBody>
      </p:sp>
      <p:sp>
        <p:nvSpPr>
          <p:cNvPr id="5" name="TextBox 43">
            <a:extLst>
              <a:ext uri="{FF2B5EF4-FFF2-40B4-BE49-F238E27FC236}">
                <a16:creationId xmlns:a16="http://schemas.microsoft.com/office/drawing/2014/main" id="{77F07CCD-6AE3-D42A-9AE0-0C27CC6891E4}"/>
              </a:ext>
            </a:extLst>
          </p:cNvPr>
          <p:cNvSpPr txBox="1"/>
          <p:nvPr/>
        </p:nvSpPr>
        <p:spPr>
          <a:xfrm>
            <a:off x="8920334" y="3317722"/>
            <a:ext cx="257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err="1">
                <a:solidFill>
                  <a:schemeClr val="bg1"/>
                </a:solidFill>
                <a:latin typeface="AMX Medium" pitchFamily="2" charset="77"/>
              </a:rPr>
              <a:t>Diagnóstico</a:t>
            </a:r>
            <a:endParaRPr lang="en-US" sz="2400" dirty="0">
              <a:solidFill>
                <a:schemeClr val="bg1"/>
              </a:solidFill>
              <a:latin typeface="AMX Medium" pitchFamily="2" charset="77"/>
            </a:endParaRPr>
          </a:p>
        </p:txBody>
      </p:sp>
      <p:sp>
        <p:nvSpPr>
          <p:cNvPr id="6" name="TextBox 44">
            <a:extLst>
              <a:ext uri="{FF2B5EF4-FFF2-40B4-BE49-F238E27FC236}">
                <a16:creationId xmlns:a16="http://schemas.microsoft.com/office/drawing/2014/main" id="{946B99A4-50C3-7AE4-970C-E5029887C7CB}"/>
              </a:ext>
            </a:extLst>
          </p:cNvPr>
          <p:cNvSpPr txBox="1"/>
          <p:nvPr/>
        </p:nvSpPr>
        <p:spPr>
          <a:xfrm>
            <a:off x="8920334" y="4794749"/>
            <a:ext cx="257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err="1">
                <a:solidFill>
                  <a:schemeClr val="bg1"/>
                </a:solidFill>
                <a:latin typeface="AMX Medium" pitchFamily="2" charset="77"/>
              </a:rPr>
              <a:t>Desenvolvimento</a:t>
            </a:r>
            <a:endParaRPr lang="en-US" sz="2400" dirty="0">
              <a:solidFill>
                <a:schemeClr val="bg1"/>
              </a:solidFill>
              <a:latin typeface="AMX Medium" pitchFamily="2" charset="77"/>
            </a:endParaRPr>
          </a:p>
        </p:txBody>
      </p:sp>
      <p:grpSp>
        <p:nvGrpSpPr>
          <p:cNvPr id="7" name="Group 19">
            <a:extLst>
              <a:ext uri="{FF2B5EF4-FFF2-40B4-BE49-F238E27FC236}">
                <a16:creationId xmlns:a16="http://schemas.microsoft.com/office/drawing/2014/main" id="{513FA50F-48AA-1089-413B-E8A749724E66}"/>
              </a:ext>
            </a:extLst>
          </p:cNvPr>
          <p:cNvGrpSpPr>
            <a:grpSpLocks noChangeAspect="1"/>
          </p:cNvGrpSpPr>
          <p:nvPr/>
        </p:nvGrpSpPr>
        <p:grpSpPr>
          <a:xfrm>
            <a:off x="7541256" y="1412988"/>
            <a:ext cx="1332000" cy="1332000"/>
            <a:chOff x="7585524" y="1327047"/>
            <a:chExt cx="1326914" cy="1326914"/>
          </a:xfrm>
        </p:grpSpPr>
        <p:sp>
          <p:nvSpPr>
            <p:cNvPr id="8" name="Oval 20">
              <a:extLst>
                <a:ext uri="{FF2B5EF4-FFF2-40B4-BE49-F238E27FC236}">
                  <a16:creationId xmlns:a16="http://schemas.microsoft.com/office/drawing/2014/main" id="{FD991DCA-FF6B-AD88-0368-137C750CFB64}"/>
                </a:ext>
              </a:extLst>
            </p:cNvPr>
            <p:cNvSpPr/>
            <p:nvPr/>
          </p:nvSpPr>
          <p:spPr>
            <a:xfrm>
              <a:off x="7585524" y="1327047"/>
              <a:ext cx="1326914" cy="1326914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9" dirty="0">
                <a:latin typeface="Calibri" panose="020F0502020204030204" pitchFamily="34" charset="0"/>
              </a:endParaRPr>
            </a:p>
          </p:txBody>
        </p: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F56FB54D-A7B1-F085-0968-C59B7FE84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07867" y="1449390"/>
              <a:ext cx="1082227" cy="1082227"/>
            </a:xfrm>
            <a:prstGeom prst="ellipse">
              <a:avLst/>
            </a:prstGeom>
            <a:solidFill>
              <a:srgbClr val="E10A1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9" dirty="0"/>
            </a:p>
          </p:txBody>
        </p:sp>
        <p:pic>
          <p:nvPicPr>
            <p:cNvPr id="10" name="Graphic 24">
              <a:extLst>
                <a:ext uri="{FF2B5EF4-FFF2-40B4-BE49-F238E27FC236}">
                  <a16:creationId xmlns:a16="http://schemas.microsoft.com/office/drawing/2014/main" id="{F459B7BD-854A-E21A-B50D-F9BD9D863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7900807" y="1642330"/>
              <a:ext cx="696347" cy="696347"/>
            </a:xfrm>
            <a:prstGeom prst="rect">
              <a:avLst/>
            </a:prstGeom>
          </p:spPr>
        </p:pic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id="{379FFDBB-ED46-EFB4-AF9F-9744D534DAF1}"/>
              </a:ext>
            </a:extLst>
          </p:cNvPr>
          <p:cNvGrpSpPr>
            <a:grpSpLocks noChangeAspect="1"/>
          </p:cNvGrpSpPr>
          <p:nvPr/>
        </p:nvGrpSpPr>
        <p:grpSpPr>
          <a:xfrm>
            <a:off x="7541256" y="2882554"/>
            <a:ext cx="1332000" cy="1332000"/>
            <a:chOff x="7585524" y="2765543"/>
            <a:chExt cx="1326914" cy="1326914"/>
          </a:xfrm>
        </p:grpSpPr>
        <p:sp>
          <p:nvSpPr>
            <p:cNvPr id="12" name="Oval 26">
              <a:extLst>
                <a:ext uri="{FF2B5EF4-FFF2-40B4-BE49-F238E27FC236}">
                  <a16:creationId xmlns:a16="http://schemas.microsoft.com/office/drawing/2014/main" id="{BF35AE4F-7B6D-0AF7-8770-D727DEAE09DF}"/>
                </a:ext>
              </a:extLst>
            </p:cNvPr>
            <p:cNvSpPr/>
            <p:nvPr/>
          </p:nvSpPr>
          <p:spPr>
            <a:xfrm>
              <a:off x="7585524" y="2765543"/>
              <a:ext cx="1326914" cy="1326914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9" dirty="0">
                <a:latin typeface="Calibri" panose="020F0502020204030204" pitchFamily="34" charset="0"/>
              </a:endParaRPr>
            </a:p>
          </p:txBody>
        </p:sp>
        <p:sp>
          <p:nvSpPr>
            <p:cNvPr id="13" name="Oval 28">
              <a:extLst>
                <a:ext uri="{FF2B5EF4-FFF2-40B4-BE49-F238E27FC236}">
                  <a16:creationId xmlns:a16="http://schemas.microsoft.com/office/drawing/2014/main" id="{3AA600E9-2BCC-1ED3-7208-6A28ED753E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07867" y="2887886"/>
              <a:ext cx="1082227" cy="1082227"/>
            </a:xfrm>
            <a:prstGeom prst="ellipse">
              <a:avLst/>
            </a:prstGeom>
            <a:solidFill>
              <a:srgbClr val="E10A1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9" dirty="0"/>
            </a:p>
          </p:txBody>
        </p:sp>
        <p:pic>
          <p:nvPicPr>
            <p:cNvPr id="14" name="Graphic 29">
              <a:extLst>
                <a:ext uri="{FF2B5EF4-FFF2-40B4-BE49-F238E27FC236}">
                  <a16:creationId xmlns:a16="http://schemas.microsoft.com/office/drawing/2014/main" id="{FC0FF19D-7A48-10E0-CD32-96CEF8AF7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7959732" y="3058929"/>
              <a:ext cx="578497" cy="740141"/>
            </a:xfrm>
            <a:prstGeom prst="rect">
              <a:avLst/>
            </a:prstGeom>
          </p:spPr>
        </p:pic>
      </p:grpSp>
      <p:grpSp>
        <p:nvGrpSpPr>
          <p:cNvPr id="15" name="Group 30">
            <a:extLst>
              <a:ext uri="{FF2B5EF4-FFF2-40B4-BE49-F238E27FC236}">
                <a16:creationId xmlns:a16="http://schemas.microsoft.com/office/drawing/2014/main" id="{8E855DCE-5156-0FB4-8084-10F762D61D1B}"/>
              </a:ext>
            </a:extLst>
          </p:cNvPr>
          <p:cNvGrpSpPr>
            <a:grpSpLocks noChangeAspect="1"/>
          </p:cNvGrpSpPr>
          <p:nvPr/>
        </p:nvGrpSpPr>
        <p:grpSpPr>
          <a:xfrm>
            <a:off x="7541256" y="4359581"/>
            <a:ext cx="1332000" cy="1332000"/>
            <a:chOff x="7585524" y="4204039"/>
            <a:chExt cx="1326914" cy="1326914"/>
          </a:xfrm>
        </p:grpSpPr>
        <p:sp>
          <p:nvSpPr>
            <p:cNvPr id="16" name="Oval 31">
              <a:extLst>
                <a:ext uri="{FF2B5EF4-FFF2-40B4-BE49-F238E27FC236}">
                  <a16:creationId xmlns:a16="http://schemas.microsoft.com/office/drawing/2014/main" id="{041E837C-7843-E9BC-01D9-ECA6A3544C7D}"/>
                </a:ext>
              </a:extLst>
            </p:cNvPr>
            <p:cNvSpPr/>
            <p:nvPr/>
          </p:nvSpPr>
          <p:spPr>
            <a:xfrm>
              <a:off x="7585524" y="4204039"/>
              <a:ext cx="1326914" cy="1326914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9" dirty="0">
                <a:latin typeface="Calibri" panose="020F0502020204030204" pitchFamily="34" charset="0"/>
              </a:endParaRPr>
            </a:p>
          </p:txBody>
        </p:sp>
        <p:sp>
          <p:nvSpPr>
            <p:cNvPr id="17" name="Oval 32">
              <a:extLst>
                <a:ext uri="{FF2B5EF4-FFF2-40B4-BE49-F238E27FC236}">
                  <a16:creationId xmlns:a16="http://schemas.microsoft.com/office/drawing/2014/main" id="{94F3EB86-9176-E87A-669B-84B7B3155C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07867" y="4326382"/>
              <a:ext cx="1082227" cy="1082227"/>
            </a:xfrm>
            <a:prstGeom prst="ellipse">
              <a:avLst/>
            </a:prstGeom>
            <a:solidFill>
              <a:srgbClr val="E10A1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99" dirty="0"/>
            </a:p>
          </p:txBody>
        </p:sp>
        <p:pic>
          <p:nvPicPr>
            <p:cNvPr id="18" name="Graphic 33">
              <a:extLst>
                <a:ext uri="{FF2B5EF4-FFF2-40B4-BE49-F238E27FC236}">
                  <a16:creationId xmlns:a16="http://schemas.microsoft.com/office/drawing/2014/main" id="{5E66B4FA-3332-4BDF-D4F4-6C57AA94F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7900807" y="4460953"/>
              <a:ext cx="696347" cy="813085"/>
            </a:xfrm>
            <a:prstGeom prst="rect">
              <a:avLst/>
            </a:prstGeom>
          </p:spPr>
        </p:pic>
      </p:grpSp>
      <p:grpSp>
        <p:nvGrpSpPr>
          <p:cNvPr id="19" name="Group 4">
            <a:extLst>
              <a:ext uri="{FF2B5EF4-FFF2-40B4-BE49-F238E27FC236}">
                <a16:creationId xmlns:a16="http://schemas.microsoft.com/office/drawing/2014/main" id="{B1AB3FDB-B504-79A5-094E-3601DFCB026F}"/>
              </a:ext>
            </a:extLst>
          </p:cNvPr>
          <p:cNvGrpSpPr/>
          <p:nvPr/>
        </p:nvGrpSpPr>
        <p:grpSpPr>
          <a:xfrm>
            <a:off x="206490" y="274892"/>
            <a:ext cx="11779017" cy="431602"/>
            <a:chOff x="206491" y="158751"/>
            <a:chExt cx="11779017" cy="431602"/>
          </a:xfrm>
        </p:grpSpPr>
        <p:sp>
          <p:nvSpPr>
            <p:cNvPr id="23" name="Retângulo: Cantos Arredondados 15">
              <a:extLst>
                <a:ext uri="{FF2B5EF4-FFF2-40B4-BE49-F238E27FC236}">
                  <a16:creationId xmlns:a16="http://schemas.microsoft.com/office/drawing/2014/main" id="{0B9FB4A9-1782-AE7E-5D94-5A184AD9279E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4" name="Gráfico 16">
              <a:extLst>
                <a:ext uri="{FF2B5EF4-FFF2-40B4-BE49-F238E27FC236}">
                  <a16:creationId xmlns:a16="http://schemas.microsoft.com/office/drawing/2014/main" id="{773E992C-8E8E-61B7-4A6D-76AC0DBDF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pic>
          <p:nvPicPr>
            <p:cNvPr id="28" name="Graphic 51">
              <a:extLst>
                <a:ext uri="{FF2B5EF4-FFF2-40B4-BE49-F238E27FC236}">
                  <a16:creationId xmlns:a16="http://schemas.microsoft.com/office/drawing/2014/main" id="{D4C7BB69-F296-96ED-454B-15A63CE49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19512" y="242036"/>
              <a:ext cx="702681" cy="265033"/>
            </a:xfrm>
            <a:prstGeom prst="rect">
              <a:avLst/>
            </a:prstGeom>
          </p:spPr>
        </p:pic>
        <p:sp>
          <p:nvSpPr>
            <p:cNvPr id="35" name="Retângulo: Cantos Arredondados 18">
              <a:extLst>
                <a:ext uri="{FF2B5EF4-FFF2-40B4-BE49-F238E27FC236}">
                  <a16:creationId xmlns:a16="http://schemas.microsoft.com/office/drawing/2014/main" id="{6D9B0733-B650-B31A-05BA-678B89F5D35D}"/>
                </a:ext>
              </a:extLst>
            </p:cNvPr>
            <p:cNvSpPr/>
            <p:nvPr/>
          </p:nvSpPr>
          <p:spPr>
            <a:xfrm>
              <a:off x="3950175" y="241572"/>
              <a:ext cx="4095599" cy="28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1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</p:grpSp>
      <p:pic>
        <p:nvPicPr>
          <p:cNvPr id="22" name="Imagem 21">
            <a:extLst>
              <a:ext uri="{FF2B5EF4-FFF2-40B4-BE49-F238E27FC236}">
                <a16:creationId xmlns:a16="http://schemas.microsoft.com/office/drawing/2014/main" id="{A2CAA17C-0E4D-D7CF-EFD9-0F8564B0BF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6" y="1309140"/>
            <a:ext cx="6293806" cy="1569660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AE4B0A77-62A6-B11B-182E-B5A3F1E06F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880" y="4359581"/>
            <a:ext cx="3837226" cy="54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5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0A61F-7BEF-AA73-1E51-E27B12CBD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AED7B6BB-F5E8-EC71-F86A-093AEF50224E}"/>
              </a:ext>
            </a:extLst>
          </p:cNvPr>
          <p:cNvCxnSpPr>
            <a:cxnSpLocks/>
          </p:cNvCxnSpPr>
          <p:nvPr/>
        </p:nvCxnSpPr>
        <p:spPr>
          <a:xfrm>
            <a:off x="1051221" y="2374362"/>
            <a:ext cx="0" cy="955306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22">
            <a:extLst>
              <a:ext uri="{FF2B5EF4-FFF2-40B4-BE49-F238E27FC236}">
                <a16:creationId xmlns:a16="http://schemas.microsoft.com/office/drawing/2014/main" id="{EB7490EB-439F-FDF5-AA07-7E3B416A54A9}"/>
              </a:ext>
            </a:extLst>
          </p:cNvPr>
          <p:cNvCxnSpPr>
            <a:cxnSpLocks/>
          </p:cNvCxnSpPr>
          <p:nvPr/>
        </p:nvCxnSpPr>
        <p:spPr>
          <a:xfrm flipH="1">
            <a:off x="1051221" y="2999051"/>
            <a:ext cx="11140779" cy="0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CaixaDeTexto 11">
            <a:extLst>
              <a:ext uri="{FF2B5EF4-FFF2-40B4-BE49-F238E27FC236}">
                <a16:creationId xmlns:a16="http://schemas.microsoft.com/office/drawing/2014/main" id="{28541F5F-A9CC-D707-69F0-3350530E27EC}"/>
              </a:ext>
            </a:extLst>
          </p:cNvPr>
          <p:cNvSpPr txBox="1"/>
          <p:nvPr/>
        </p:nvSpPr>
        <p:spPr>
          <a:xfrm>
            <a:off x="1690033" y="4350668"/>
            <a:ext cx="1848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Data de entrega</a:t>
            </a:r>
            <a:endParaRPr lang="pt-BR" dirty="0"/>
          </a:p>
        </p:txBody>
      </p:sp>
      <p:sp>
        <p:nvSpPr>
          <p:cNvPr id="9" name="CaixaDeTexto 16">
            <a:extLst>
              <a:ext uri="{FF2B5EF4-FFF2-40B4-BE49-F238E27FC236}">
                <a16:creationId xmlns:a16="http://schemas.microsoft.com/office/drawing/2014/main" id="{C8A8C7B7-03AD-A5B9-D801-4FB847C22BBF}"/>
              </a:ext>
            </a:extLst>
          </p:cNvPr>
          <p:cNvSpPr txBox="1"/>
          <p:nvPr/>
        </p:nvSpPr>
        <p:spPr>
          <a:xfrm>
            <a:off x="1690032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Data de entrega</a:t>
            </a:r>
          </a:p>
        </p:txBody>
      </p:sp>
      <p:sp>
        <p:nvSpPr>
          <p:cNvPr id="10" name="TextBox 42">
            <a:extLst>
              <a:ext uri="{FF2B5EF4-FFF2-40B4-BE49-F238E27FC236}">
                <a16:creationId xmlns:a16="http://schemas.microsoft.com/office/drawing/2014/main" id="{B41872DB-A095-56F7-DEC6-4E05BCAFCFE2}"/>
              </a:ext>
            </a:extLst>
          </p:cNvPr>
          <p:cNvSpPr txBox="1"/>
          <p:nvPr/>
        </p:nvSpPr>
        <p:spPr>
          <a:xfrm>
            <a:off x="1502874" y="1738042"/>
            <a:ext cx="2100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>
                <a:latin typeface="AMX" pitchFamily="2" charset="77"/>
              </a:rPr>
              <a:t>Teams/</a:t>
            </a:r>
            <a:r>
              <a:rPr lang="en-US" b="1" dirty="0" err="1">
                <a:latin typeface="AMX" pitchFamily="2" charset="77"/>
              </a:rPr>
              <a:t>presencial</a:t>
            </a:r>
            <a:endParaRPr lang="en-US" b="1" dirty="0">
              <a:latin typeface="AMX" pitchFamily="2" charset="77"/>
            </a:endParaRPr>
          </a:p>
        </p:txBody>
      </p:sp>
      <p:sp>
        <p:nvSpPr>
          <p:cNvPr id="11" name="CaixaDeTexto 11">
            <a:extLst>
              <a:ext uri="{FF2B5EF4-FFF2-40B4-BE49-F238E27FC236}">
                <a16:creationId xmlns:a16="http://schemas.microsoft.com/office/drawing/2014/main" id="{22160B34-576A-288F-36C4-141873CDC5CF}"/>
              </a:ext>
            </a:extLst>
          </p:cNvPr>
          <p:cNvSpPr txBox="1"/>
          <p:nvPr/>
        </p:nvSpPr>
        <p:spPr>
          <a:xfrm>
            <a:off x="4298812" y="4350668"/>
            <a:ext cx="1848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Repasse com os facilitadores</a:t>
            </a:r>
          </a:p>
        </p:txBody>
      </p:sp>
      <p:sp>
        <p:nvSpPr>
          <p:cNvPr id="12" name="CaixaDeTexto 16">
            <a:extLst>
              <a:ext uri="{FF2B5EF4-FFF2-40B4-BE49-F238E27FC236}">
                <a16:creationId xmlns:a16="http://schemas.microsoft.com/office/drawing/2014/main" id="{52BA6360-B7F3-61C8-00E1-E5B2834E06FE}"/>
              </a:ext>
            </a:extLst>
          </p:cNvPr>
          <p:cNvSpPr txBox="1"/>
          <p:nvPr/>
        </p:nvSpPr>
        <p:spPr>
          <a:xfrm>
            <a:off x="4298810" y="3704337"/>
            <a:ext cx="1848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Repasse com</a:t>
            </a:r>
            <a:br>
              <a:rPr lang="pt-BR" b="1" dirty="0">
                <a:latin typeface="AMX" pitchFamily="2" charset="0"/>
              </a:rPr>
            </a:br>
            <a:r>
              <a:rPr lang="pt-BR" b="1" dirty="0">
                <a:latin typeface="AMX" pitchFamily="2" charset="0"/>
              </a:rPr>
              <a:t>os facilitadores</a:t>
            </a:r>
          </a:p>
        </p:txBody>
      </p:sp>
      <p:sp>
        <p:nvSpPr>
          <p:cNvPr id="13" name="CaixaDeTexto 11">
            <a:extLst>
              <a:ext uri="{FF2B5EF4-FFF2-40B4-BE49-F238E27FC236}">
                <a16:creationId xmlns:a16="http://schemas.microsoft.com/office/drawing/2014/main" id="{C19953F5-6EC6-C18B-A830-7FA41E2EB1A0}"/>
              </a:ext>
            </a:extLst>
          </p:cNvPr>
          <p:cNvSpPr txBox="1"/>
          <p:nvPr/>
        </p:nvSpPr>
        <p:spPr>
          <a:xfrm>
            <a:off x="6898536" y="4350668"/>
            <a:ext cx="1848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será feita a comunicação para que os vendedores participem</a:t>
            </a:r>
          </a:p>
        </p:txBody>
      </p:sp>
      <p:sp>
        <p:nvSpPr>
          <p:cNvPr id="14" name="CaixaDeTexto 16">
            <a:extLst>
              <a:ext uri="{FF2B5EF4-FFF2-40B4-BE49-F238E27FC236}">
                <a16:creationId xmlns:a16="http://schemas.microsoft.com/office/drawing/2014/main" id="{4E84C789-13F0-76E0-0112-78E11B9CA50F}"/>
              </a:ext>
            </a:extLst>
          </p:cNvPr>
          <p:cNvSpPr txBox="1"/>
          <p:nvPr/>
        </p:nvSpPr>
        <p:spPr>
          <a:xfrm>
            <a:off x="6898535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Comunicação</a:t>
            </a:r>
          </a:p>
        </p:txBody>
      </p:sp>
      <p:sp>
        <p:nvSpPr>
          <p:cNvPr id="15" name="CaixaDeTexto 11">
            <a:extLst>
              <a:ext uri="{FF2B5EF4-FFF2-40B4-BE49-F238E27FC236}">
                <a16:creationId xmlns:a16="http://schemas.microsoft.com/office/drawing/2014/main" id="{0ED1F8E2-CAD0-E8AF-8D62-491439FA79E2}"/>
              </a:ext>
            </a:extLst>
          </p:cNvPr>
          <p:cNvSpPr txBox="1"/>
          <p:nvPr/>
        </p:nvSpPr>
        <p:spPr>
          <a:xfrm>
            <a:off x="9503260" y="4350668"/>
            <a:ext cx="1848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Parte da força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de venda testa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o treinamento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370D621-3063-69D5-0B3B-7A0E3148E896}"/>
              </a:ext>
            </a:extLst>
          </p:cNvPr>
          <p:cNvSpPr txBox="1"/>
          <p:nvPr/>
        </p:nvSpPr>
        <p:spPr>
          <a:xfrm>
            <a:off x="9503259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Piloto</a:t>
            </a:r>
          </a:p>
        </p:txBody>
      </p:sp>
      <p:grpSp>
        <p:nvGrpSpPr>
          <p:cNvPr id="19" name="Group 27">
            <a:extLst>
              <a:ext uri="{FF2B5EF4-FFF2-40B4-BE49-F238E27FC236}">
                <a16:creationId xmlns:a16="http://schemas.microsoft.com/office/drawing/2014/main" id="{73565F28-6DC0-DEAA-BC9F-D16DACFE41BA}"/>
              </a:ext>
            </a:extLst>
          </p:cNvPr>
          <p:cNvGrpSpPr/>
          <p:nvPr/>
        </p:nvGrpSpPr>
        <p:grpSpPr>
          <a:xfrm>
            <a:off x="599567" y="1471054"/>
            <a:ext cx="903308" cy="903308"/>
            <a:chOff x="599567" y="1471054"/>
            <a:chExt cx="903308" cy="903308"/>
          </a:xfrm>
        </p:grpSpPr>
        <p:sp>
          <p:nvSpPr>
            <p:cNvPr id="20" name="Oval 15">
              <a:extLst>
                <a:ext uri="{FF2B5EF4-FFF2-40B4-BE49-F238E27FC236}">
                  <a16:creationId xmlns:a16="http://schemas.microsoft.com/office/drawing/2014/main" id="{3C979B6A-240C-2224-3D57-5A6ED85CC06D}"/>
                </a:ext>
              </a:extLst>
            </p:cNvPr>
            <p:cNvSpPr/>
            <p:nvPr/>
          </p:nvSpPr>
          <p:spPr>
            <a:xfrm>
              <a:off x="599567" y="1471054"/>
              <a:ext cx="903308" cy="903308"/>
            </a:xfrm>
            <a:prstGeom prst="ellipse">
              <a:avLst/>
            </a:prstGeom>
            <a:solidFill>
              <a:srgbClr val="C0000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22" name="Graphic 17">
              <a:extLst>
                <a:ext uri="{FF2B5EF4-FFF2-40B4-BE49-F238E27FC236}">
                  <a16:creationId xmlns:a16="http://schemas.microsoft.com/office/drawing/2014/main" id="{4A66DC73-220D-4983-44B7-A04C275F4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4798" y="1702047"/>
              <a:ext cx="472846" cy="441322"/>
            </a:xfrm>
            <a:prstGeom prst="rect">
              <a:avLst/>
            </a:prstGeom>
          </p:spPr>
        </p:pic>
      </p:grpSp>
      <p:grpSp>
        <p:nvGrpSpPr>
          <p:cNvPr id="24" name="Group 47">
            <a:extLst>
              <a:ext uri="{FF2B5EF4-FFF2-40B4-BE49-F238E27FC236}">
                <a16:creationId xmlns:a16="http://schemas.microsoft.com/office/drawing/2014/main" id="{2A287A05-E3DC-336A-2DAF-AB09CBE2D663}"/>
              </a:ext>
            </a:extLst>
          </p:cNvPr>
          <p:cNvGrpSpPr/>
          <p:nvPr/>
        </p:nvGrpSpPr>
        <p:grpSpPr>
          <a:xfrm>
            <a:off x="1984514" y="2369051"/>
            <a:ext cx="1260000" cy="1260000"/>
            <a:chOff x="1984514" y="2369051"/>
            <a:chExt cx="1260000" cy="1260000"/>
          </a:xfrm>
        </p:grpSpPr>
        <p:sp>
          <p:nvSpPr>
            <p:cNvPr id="25" name="Oval 37">
              <a:extLst>
                <a:ext uri="{FF2B5EF4-FFF2-40B4-BE49-F238E27FC236}">
                  <a16:creationId xmlns:a16="http://schemas.microsoft.com/office/drawing/2014/main" id="{D4BC307F-0292-7052-4EEB-B10BD97B8C82}"/>
                </a:ext>
              </a:extLst>
            </p:cNvPr>
            <p:cNvSpPr/>
            <p:nvPr/>
          </p:nvSpPr>
          <p:spPr>
            <a:xfrm>
              <a:off x="1984514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id="{0C15FBBA-4CB1-D8E1-9D94-713F37C1CC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2514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38">
              <a:extLst>
                <a:ext uri="{FF2B5EF4-FFF2-40B4-BE49-F238E27FC236}">
                  <a16:creationId xmlns:a16="http://schemas.microsoft.com/office/drawing/2014/main" id="{5130D802-E562-588E-40EF-0D294359C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2306846" y="2668435"/>
              <a:ext cx="615337" cy="661233"/>
            </a:xfrm>
            <a:prstGeom prst="rect">
              <a:avLst/>
            </a:prstGeom>
          </p:spPr>
        </p:pic>
      </p:grpSp>
      <p:grpSp>
        <p:nvGrpSpPr>
          <p:cNvPr id="29" name="Group 66">
            <a:extLst>
              <a:ext uri="{FF2B5EF4-FFF2-40B4-BE49-F238E27FC236}">
                <a16:creationId xmlns:a16="http://schemas.microsoft.com/office/drawing/2014/main" id="{56C31E57-1216-665E-FC9F-A971A3C2D156}"/>
              </a:ext>
            </a:extLst>
          </p:cNvPr>
          <p:cNvGrpSpPr/>
          <p:nvPr/>
        </p:nvGrpSpPr>
        <p:grpSpPr>
          <a:xfrm>
            <a:off x="4588923" y="2369051"/>
            <a:ext cx="1260000" cy="1260000"/>
            <a:chOff x="4588923" y="2369051"/>
            <a:chExt cx="1260000" cy="1260000"/>
          </a:xfrm>
        </p:grpSpPr>
        <p:sp>
          <p:nvSpPr>
            <p:cNvPr id="31" name="Oval 50">
              <a:extLst>
                <a:ext uri="{FF2B5EF4-FFF2-40B4-BE49-F238E27FC236}">
                  <a16:creationId xmlns:a16="http://schemas.microsoft.com/office/drawing/2014/main" id="{E88A9985-E901-F0F9-FA80-0962C56C5485}"/>
                </a:ext>
              </a:extLst>
            </p:cNvPr>
            <p:cNvSpPr/>
            <p:nvPr/>
          </p:nvSpPr>
          <p:spPr>
            <a:xfrm>
              <a:off x="4588923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2" name="Oval 48">
              <a:extLst>
                <a:ext uri="{FF2B5EF4-FFF2-40B4-BE49-F238E27FC236}">
                  <a16:creationId xmlns:a16="http://schemas.microsoft.com/office/drawing/2014/main" id="{AC6531CF-F9A5-4DC6-C505-CBDDAC9BFF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6923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51">
              <a:extLst>
                <a:ext uri="{FF2B5EF4-FFF2-40B4-BE49-F238E27FC236}">
                  <a16:creationId xmlns:a16="http://schemas.microsoft.com/office/drawing/2014/main" id="{03D8F77E-4027-81D6-D604-7CE70374B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 flipH="1">
              <a:off x="4781072" y="2788069"/>
              <a:ext cx="875702" cy="444018"/>
            </a:xfrm>
            <a:prstGeom prst="rect">
              <a:avLst/>
            </a:prstGeom>
          </p:spPr>
        </p:pic>
      </p:grpSp>
      <p:grpSp>
        <p:nvGrpSpPr>
          <p:cNvPr id="34" name="Group 67">
            <a:extLst>
              <a:ext uri="{FF2B5EF4-FFF2-40B4-BE49-F238E27FC236}">
                <a16:creationId xmlns:a16="http://schemas.microsoft.com/office/drawing/2014/main" id="{15E5220F-EDAF-66B1-9E61-BBA91EEA9F95}"/>
              </a:ext>
            </a:extLst>
          </p:cNvPr>
          <p:cNvGrpSpPr/>
          <p:nvPr/>
        </p:nvGrpSpPr>
        <p:grpSpPr>
          <a:xfrm>
            <a:off x="7193332" y="2369051"/>
            <a:ext cx="1260000" cy="1260000"/>
            <a:chOff x="7193332" y="2369051"/>
            <a:chExt cx="1260000" cy="1260000"/>
          </a:xfrm>
        </p:grpSpPr>
        <p:sp>
          <p:nvSpPr>
            <p:cNvPr id="35" name="Oval 55">
              <a:extLst>
                <a:ext uri="{FF2B5EF4-FFF2-40B4-BE49-F238E27FC236}">
                  <a16:creationId xmlns:a16="http://schemas.microsoft.com/office/drawing/2014/main" id="{CDDA9A6E-BE88-9A79-ECC5-3F8001FE1C2A}"/>
                </a:ext>
              </a:extLst>
            </p:cNvPr>
            <p:cNvSpPr/>
            <p:nvPr/>
          </p:nvSpPr>
          <p:spPr>
            <a:xfrm>
              <a:off x="7193332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6" name="Oval 64">
              <a:extLst>
                <a:ext uri="{FF2B5EF4-FFF2-40B4-BE49-F238E27FC236}">
                  <a16:creationId xmlns:a16="http://schemas.microsoft.com/office/drawing/2014/main" id="{52D4021C-CCE9-F54D-6BEB-5851CF055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1332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7" name="Graphic 56">
              <a:extLst>
                <a:ext uri="{FF2B5EF4-FFF2-40B4-BE49-F238E27FC236}">
                  <a16:creationId xmlns:a16="http://schemas.microsoft.com/office/drawing/2014/main" id="{3C674313-1528-E2CC-D5B4-8225220B9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7391348" y="2693062"/>
              <a:ext cx="863969" cy="611978"/>
            </a:xfrm>
            <a:prstGeom prst="rect">
              <a:avLst/>
            </a:prstGeom>
          </p:spPr>
        </p:pic>
      </p:grpSp>
      <p:grpSp>
        <p:nvGrpSpPr>
          <p:cNvPr id="40" name="Group 68">
            <a:extLst>
              <a:ext uri="{FF2B5EF4-FFF2-40B4-BE49-F238E27FC236}">
                <a16:creationId xmlns:a16="http://schemas.microsoft.com/office/drawing/2014/main" id="{7E8BB170-796C-E181-9FCE-7D803BBA51E2}"/>
              </a:ext>
            </a:extLst>
          </p:cNvPr>
          <p:cNvGrpSpPr/>
          <p:nvPr/>
        </p:nvGrpSpPr>
        <p:grpSpPr>
          <a:xfrm>
            <a:off x="9797741" y="2369051"/>
            <a:ext cx="1260000" cy="1260000"/>
            <a:chOff x="9797741" y="2369051"/>
            <a:chExt cx="1260000" cy="1260000"/>
          </a:xfrm>
        </p:grpSpPr>
        <p:sp>
          <p:nvSpPr>
            <p:cNvPr id="44" name="Oval 60">
              <a:extLst>
                <a:ext uri="{FF2B5EF4-FFF2-40B4-BE49-F238E27FC236}">
                  <a16:creationId xmlns:a16="http://schemas.microsoft.com/office/drawing/2014/main" id="{775A47B1-01BB-CA1C-3407-179BCAFF0D3D}"/>
                </a:ext>
              </a:extLst>
            </p:cNvPr>
            <p:cNvSpPr/>
            <p:nvPr/>
          </p:nvSpPr>
          <p:spPr>
            <a:xfrm>
              <a:off x="9797741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45" name="Oval 65">
              <a:extLst>
                <a:ext uri="{FF2B5EF4-FFF2-40B4-BE49-F238E27FC236}">
                  <a16:creationId xmlns:a16="http://schemas.microsoft.com/office/drawing/2014/main" id="{9659546B-DCFA-EA29-CBA5-BE4ADF611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05741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6" name="Graphic 61">
              <a:extLst>
                <a:ext uri="{FF2B5EF4-FFF2-40B4-BE49-F238E27FC236}">
                  <a16:creationId xmlns:a16="http://schemas.microsoft.com/office/drawing/2014/main" id="{521C451F-2D09-9BD3-FF3F-C70948874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0030998" y="2668433"/>
              <a:ext cx="793487" cy="661236"/>
            </a:xfrm>
            <a:prstGeom prst="rect">
              <a:avLst/>
            </a:prstGeom>
          </p:spPr>
        </p:pic>
      </p:grpSp>
      <p:grpSp>
        <p:nvGrpSpPr>
          <p:cNvPr id="47" name="Group 4">
            <a:extLst>
              <a:ext uri="{FF2B5EF4-FFF2-40B4-BE49-F238E27FC236}">
                <a16:creationId xmlns:a16="http://schemas.microsoft.com/office/drawing/2014/main" id="{905A53AA-C056-D749-E9B2-DC9D76CD8C91}"/>
              </a:ext>
            </a:extLst>
          </p:cNvPr>
          <p:cNvGrpSpPr/>
          <p:nvPr/>
        </p:nvGrpSpPr>
        <p:grpSpPr>
          <a:xfrm>
            <a:off x="206490" y="274892"/>
            <a:ext cx="11779017" cy="431602"/>
            <a:chOff x="206491" y="158751"/>
            <a:chExt cx="11779017" cy="431602"/>
          </a:xfrm>
        </p:grpSpPr>
        <p:sp>
          <p:nvSpPr>
            <p:cNvPr id="50" name="Retângulo: Cantos Arredondados 15">
              <a:extLst>
                <a:ext uri="{FF2B5EF4-FFF2-40B4-BE49-F238E27FC236}">
                  <a16:creationId xmlns:a16="http://schemas.microsoft.com/office/drawing/2014/main" id="{3C6A650A-3C7D-A45B-F25A-6E63367D2348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55" name="Gráfico 16">
              <a:extLst>
                <a:ext uri="{FF2B5EF4-FFF2-40B4-BE49-F238E27FC236}">
                  <a16:creationId xmlns:a16="http://schemas.microsoft.com/office/drawing/2014/main" id="{9F1A95E5-266E-723D-2CC3-A3A629537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pic>
          <p:nvPicPr>
            <p:cNvPr id="60" name="Graphic 51">
              <a:extLst>
                <a:ext uri="{FF2B5EF4-FFF2-40B4-BE49-F238E27FC236}">
                  <a16:creationId xmlns:a16="http://schemas.microsoft.com/office/drawing/2014/main" id="{3B3FD150-9FFD-EA2C-3C3F-6CFE4A434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19512" y="242036"/>
              <a:ext cx="702681" cy="265033"/>
            </a:xfrm>
            <a:prstGeom prst="rect">
              <a:avLst/>
            </a:prstGeom>
          </p:spPr>
        </p:pic>
        <p:sp>
          <p:nvSpPr>
            <p:cNvPr id="70" name="Retângulo: Cantos Arredondados 18">
              <a:extLst>
                <a:ext uri="{FF2B5EF4-FFF2-40B4-BE49-F238E27FC236}">
                  <a16:creationId xmlns:a16="http://schemas.microsoft.com/office/drawing/2014/main" id="{8BC7EE8D-1F49-6693-094D-2222F976692E}"/>
                </a:ext>
              </a:extLst>
            </p:cNvPr>
            <p:cNvSpPr/>
            <p:nvPr/>
          </p:nvSpPr>
          <p:spPr>
            <a:xfrm>
              <a:off x="3950175" y="241572"/>
              <a:ext cx="4095599" cy="28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1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05625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22">
            <a:extLst>
              <a:ext uri="{FF2B5EF4-FFF2-40B4-BE49-F238E27FC236}">
                <a16:creationId xmlns:a16="http://schemas.microsoft.com/office/drawing/2014/main" id="{9DABCE10-8297-5E12-DB86-514865CA6BFB}"/>
              </a:ext>
            </a:extLst>
          </p:cNvPr>
          <p:cNvCxnSpPr>
            <a:cxnSpLocks/>
          </p:cNvCxnSpPr>
          <p:nvPr/>
        </p:nvCxnSpPr>
        <p:spPr>
          <a:xfrm flipH="1">
            <a:off x="0" y="2999051"/>
            <a:ext cx="11602505" cy="0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CaixaDeTexto 11">
            <a:extLst>
              <a:ext uri="{FF2B5EF4-FFF2-40B4-BE49-F238E27FC236}">
                <a16:creationId xmlns:a16="http://schemas.microsoft.com/office/drawing/2014/main" id="{6FF36FC3-B7AD-61AD-97DA-A94077221ACB}"/>
              </a:ext>
            </a:extLst>
          </p:cNvPr>
          <p:cNvSpPr txBox="1"/>
          <p:nvPr/>
        </p:nvSpPr>
        <p:spPr>
          <a:xfrm>
            <a:off x="1100538" y="4350668"/>
            <a:ext cx="1848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a área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de TRN vai acompanhar essas turmas</a:t>
            </a:r>
          </a:p>
        </p:txBody>
      </p:sp>
      <p:sp>
        <p:nvSpPr>
          <p:cNvPr id="48" name="CaixaDeTexto 16">
            <a:extLst>
              <a:ext uri="{FF2B5EF4-FFF2-40B4-BE49-F238E27FC236}">
                <a16:creationId xmlns:a16="http://schemas.microsoft.com/office/drawing/2014/main" id="{01EFC86D-7274-D2DD-3AFF-CEE802E693FA}"/>
              </a:ext>
            </a:extLst>
          </p:cNvPr>
          <p:cNvSpPr txBox="1"/>
          <p:nvPr/>
        </p:nvSpPr>
        <p:spPr>
          <a:xfrm>
            <a:off x="971860" y="3704337"/>
            <a:ext cx="21063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Acompanhamento</a:t>
            </a:r>
          </a:p>
        </p:txBody>
      </p:sp>
      <p:sp>
        <p:nvSpPr>
          <p:cNvPr id="49" name="CaixaDeTexto 11">
            <a:extLst>
              <a:ext uri="{FF2B5EF4-FFF2-40B4-BE49-F238E27FC236}">
                <a16:creationId xmlns:a16="http://schemas.microsoft.com/office/drawing/2014/main" id="{73574961-9085-E891-E79A-B4F0F38B4FE5}"/>
              </a:ext>
            </a:extLst>
          </p:cNvPr>
          <p:cNvSpPr txBox="1"/>
          <p:nvPr/>
        </p:nvSpPr>
        <p:spPr>
          <a:xfrm>
            <a:off x="3627287" y="4350668"/>
            <a:ext cx="20130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50" name="CaixaDeTexto 16">
            <a:extLst>
              <a:ext uri="{FF2B5EF4-FFF2-40B4-BE49-F238E27FC236}">
                <a16:creationId xmlns:a16="http://schemas.microsoft.com/office/drawing/2014/main" id="{F528D3C9-C82B-CDD6-3CAC-E3BE1DAC4E1C}"/>
              </a:ext>
            </a:extLst>
          </p:cNvPr>
          <p:cNvSpPr txBox="1"/>
          <p:nvPr/>
        </p:nvSpPr>
        <p:spPr>
          <a:xfrm>
            <a:off x="3627285" y="3704337"/>
            <a:ext cx="2013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Alinhamento/</a:t>
            </a:r>
            <a:br>
              <a:rPr lang="pt-BR" b="1" dirty="0">
                <a:latin typeface="AMX" pitchFamily="2" charset="0"/>
              </a:rPr>
            </a:br>
            <a:r>
              <a:rPr lang="pt-BR" b="1" dirty="0">
                <a:latin typeface="AMX" pitchFamily="2" charset="0"/>
              </a:rPr>
              <a:t>correção de rota</a:t>
            </a:r>
          </a:p>
        </p:txBody>
      </p:sp>
      <p:sp>
        <p:nvSpPr>
          <p:cNvPr id="55" name="CaixaDeTexto 11">
            <a:extLst>
              <a:ext uri="{FF2B5EF4-FFF2-40B4-BE49-F238E27FC236}">
                <a16:creationId xmlns:a16="http://schemas.microsoft.com/office/drawing/2014/main" id="{87EE21B6-E31B-4753-B174-30CA6D2A9E7F}"/>
              </a:ext>
            </a:extLst>
          </p:cNvPr>
          <p:cNvSpPr txBox="1"/>
          <p:nvPr/>
        </p:nvSpPr>
        <p:spPr>
          <a:xfrm>
            <a:off x="6309041" y="4350668"/>
            <a:ext cx="1848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Quando todos vão receber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esse TRN</a:t>
            </a:r>
          </a:p>
        </p:txBody>
      </p:sp>
      <p:sp>
        <p:nvSpPr>
          <p:cNvPr id="60" name="CaixaDeTexto 16">
            <a:extLst>
              <a:ext uri="{FF2B5EF4-FFF2-40B4-BE49-F238E27FC236}">
                <a16:creationId xmlns:a16="http://schemas.microsoft.com/office/drawing/2014/main" id="{18C03E2B-521A-FFA5-3EC4-163676D01766}"/>
              </a:ext>
            </a:extLst>
          </p:cNvPr>
          <p:cNvSpPr txBox="1"/>
          <p:nvPr/>
        </p:nvSpPr>
        <p:spPr>
          <a:xfrm>
            <a:off x="6309040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 err="1">
                <a:latin typeface="AMX" pitchFamily="2" charset="0"/>
              </a:rPr>
              <a:t>Rollout</a:t>
            </a:r>
            <a:endParaRPr lang="pt-BR" b="1" dirty="0">
              <a:latin typeface="AMX" pitchFamily="2" charset="0"/>
            </a:endParaRPr>
          </a:p>
        </p:txBody>
      </p:sp>
      <p:sp>
        <p:nvSpPr>
          <p:cNvPr id="65" name="CaixaDeTexto 11">
            <a:extLst>
              <a:ext uri="{FF2B5EF4-FFF2-40B4-BE49-F238E27FC236}">
                <a16:creationId xmlns:a16="http://schemas.microsoft.com/office/drawing/2014/main" id="{DA8B1D46-C26C-A9EC-3C19-2FCEDBF62EC8}"/>
              </a:ext>
            </a:extLst>
          </p:cNvPr>
          <p:cNvSpPr txBox="1"/>
          <p:nvPr/>
        </p:nvSpPr>
        <p:spPr>
          <a:xfrm>
            <a:off x="8913765" y="4350668"/>
            <a:ext cx="1848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eles vão medir e com que frequência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o resultado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desse TRN</a:t>
            </a:r>
          </a:p>
        </p:txBody>
      </p:sp>
      <p:sp>
        <p:nvSpPr>
          <p:cNvPr id="66" name="CaixaDeTexto 16">
            <a:extLst>
              <a:ext uri="{FF2B5EF4-FFF2-40B4-BE49-F238E27FC236}">
                <a16:creationId xmlns:a16="http://schemas.microsoft.com/office/drawing/2014/main" id="{4BFFAE0D-85FC-8A7E-CC45-F2BB513E9BE7}"/>
              </a:ext>
            </a:extLst>
          </p:cNvPr>
          <p:cNvSpPr txBox="1"/>
          <p:nvPr/>
        </p:nvSpPr>
        <p:spPr>
          <a:xfrm>
            <a:off x="8913764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Resultados</a:t>
            </a:r>
          </a:p>
        </p:txBody>
      </p:sp>
      <p:cxnSp>
        <p:nvCxnSpPr>
          <p:cNvPr id="67" name="Straight Connector 1">
            <a:extLst>
              <a:ext uri="{FF2B5EF4-FFF2-40B4-BE49-F238E27FC236}">
                <a16:creationId xmlns:a16="http://schemas.microsoft.com/office/drawing/2014/main" id="{847D28B8-7D98-41CD-4DBF-0EE77818105C}"/>
              </a:ext>
            </a:extLst>
          </p:cNvPr>
          <p:cNvCxnSpPr>
            <a:cxnSpLocks/>
          </p:cNvCxnSpPr>
          <p:nvPr/>
        </p:nvCxnSpPr>
        <p:spPr>
          <a:xfrm>
            <a:off x="11602505" y="2680748"/>
            <a:ext cx="0" cy="636606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8" name="Group 31">
            <a:extLst>
              <a:ext uri="{FF2B5EF4-FFF2-40B4-BE49-F238E27FC236}">
                <a16:creationId xmlns:a16="http://schemas.microsoft.com/office/drawing/2014/main" id="{8096E3B0-0520-A5C4-7ED6-E937E8D3FF65}"/>
              </a:ext>
            </a:extLst>
          </p:cNvPr>
          <p:cNvGrpSpPr/>
          <p:nvPr/>
        </p:nvGrpSpPr>
        <p:grpSpPr>
          <a:xfrm>
            <a:off x="1395019" y="2369051"/>
            <a:ext cx="1260000" cy="1260000"/>
            <a:chOff x="1395019" y="2369051"/>
            <a:chExt cx="1260000" cy="1260000"/>
          </a:xfrm>
        </p:grpSpPr>
        <p:sp>
          <p:nvSpPr>
            <p:cNvPr id="69" name="Oval 37">
              <a:extLst>
                <a:ext uri="{FF2B5EF4-FFF2-40B4-BE49-F238E27FC236}">
                  <a16:creationId xmlns:a16="http://schemas.microsoft.com/office/drawing/2014/main" id="{6E3B0FD5-A1C9-229A-CC57-B70F289A36CB}"/>
                </a:ext>
              </a:extLst>
            </p:cNvPr>
            <p:cNvSpPr/>
            <p:nvPr/>
          </p:nvSpPr>
          <p:spPr>
            <a:xfrm>
              <a:off x="1395019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70" name="Oval 9">
              <a:extLst>
                <a:ext uri="{FF2B5EF4-FFF2-40B4-BE49-F238E27FC236}">
                  <a16:creationId xmlns:a16="http://schemas.microsoft.com/office/drawing/2014/main" id="{177D22AF-7E71-4880-A6C1-410B4DA975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3019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1" name="Graphic 38">
              <a:extLst>
                <a:ext uri="{FF2B5EF4-FFF2-40B4-BE49-F238E27FC236}">
                  <a16:creationId xmlns:a16="http://schemas.microsoft.com/office/drawing/2014/main" id="{ED418C67-A322-6422-7F16-B474F8EAE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668977" y="2648023"/>
              <a:ext cx="712085" cy="702056"/>
            </a:xfrm>
            <a:prstGeom prst="rect">
              <a:avLst/>
            </a:prstGeom>
          </p:spPr>
        </p:pic>
      </p:grpSp>
      <p:grpSp>
        <p:nvGrpSpPr>
          <p:cNvPr id="72" name="Group 32">
            <a:extLst>
              <a:ext uri="{FF2B5EF4-FFF2-40B4-BE49-F238E27FC236}">
                <a16:creationId xmlns:a16="http://schemas.microsoft.com/office/drawing/2014/main" id="{D02C3262-460B-6879-154F-6E0988F58115}"/>
              </a:ext>
            </a:extLst>
          </p:cNvPr>
          <p:cNvGrpSpPr/>
          <p:nvPr/>
        </p:nvGrpSpPr>
        <p:grpSpPr>
          <a:xfrm>
            <a:off x="3999428" y="2369051"/>
            <a:ext cx="1260000" cy="1260000"/>
            <a:chOff x="3999428" y="2369051"/>
            <a:chExt cx="1260000" cy="1260000"/>
          </a:xfrm>
        </p:grpSpPr>
        <p:sp>
          <p:nvSpPr>
            <p:cNvPr id="73" name="Oval 50">
              <a:extLst>
                <a:ext uri="{FF2B5EF4-FFF2-40B4-BE49-F238E27FC236}">
                  <a16:creationId xmlns:a16="http://schemas.microsoft.com/office/drawing/2014/main" id="{778E2FE6-75E6-F019-3C1E-CDA346E69501}"/>
                </a:ext>
              </a:extLst>
            </p:cNvPr>
            <p:cNvSpPr/>
            <p:nvPr/>
          </p:nvSpPr>
          <p:spPr>
            <a:xfrm>
              <a:off x="3999428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74" name="Oval 27">
              <a:extLst>
                <a:ext uri="{FF2B5EF4-FFF2-40B4-BE49-F238E27FC236}">
                  <a16:creationId xmlns:a16="http://schemas.microsoft.com/office/drawing/2014/main" id="{1C1ED32C-793E-D417-9685-754BC3CF35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7428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5" name="Graphic 51">
              <a:extLst>
                <a:ext uri="{FF2B5EF4-FFF2-40B4-BE49-F238E27FC236}">
                  <a16:creationId xmlns:a16="http://schemas.microsoft.com/office/drawing/2014/main" id="{76C07D4A-7D40-451E-F544-53205A3A6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269022" y="2726016"/>
              <a:ext cx="720813" cy="546070"/>
            </a:xfrm>
            <a:prstGeom prst="rect">
              <a:avLst/>
            </a:prstGeom>
          </p:spPr>
        </p:pic>
      </p:grpSp>
      <p:grpSp>
        <p:nvGrpSpPr>
          <p:cNvPr id="76" name="Group 33">
            <a:extLst>
              <a:ext uri="{FF2B5EF4-FFF2-40B4-BE49-F238E27FC236}">
                <a16:creationId xmlns:a16="http://schemas.microsoft.com/office/drawing/2014/main" id="{55C048AC-8F2E-89E5-8F9D-4A2ED33D16B9}"/>
              </a:ext>
            </a:extLst>
          </p:cNvPr>
          <p:cNvGrpSpPr/>
          <p:nvPr/>
        </p:nvGrpSpPr>
        <p:grpSpPr>
          <a:xfrm>
            <a:off x="6603837" y="2369051"/>
            <a:ext cx="1260000" cy="1260000"/>
            <a:chOff x="6603837" y="2369051"/>
            <a:chExt cx="1260000" cy="1260000"/>
          </a:xfrm>
        </p:grpSpPr>
        <p:sp>
          <p:nvSpPr>
            <p:cNvPr id="77" name="Oval 55">
              <a:extLst>
                <a:ext uri="{FF2B5EF4-FFF2-40B4-BE49-F238E27FC236}">
                  <a16:creationId xmlns:a16="http://schemas.microsoft.com/office/drawing/2014/main" id="{377BAA8D-1DDF-3435-F4F9-B0F7033EE81F}"/>
                </a:ext>
              </a:extLst>
            </p:cNvPr>
            <p:cNvSpPr/>
            <p:nvPr/>
          </p:nvSpPr>
          <p:spPr>
            <a:xfrm>
              <a:off x="6603837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78" name="Oval 29">
              <a:extLst>
                <a:ext uri="{FF2B5EF4-FFF2-40B4-BE49-F238E27FC236}">
                  <a16:creationId xmlns:a16="http://schemas.microsoft.com/office/drawing/2014/main" id="{715CB728-3254-9961-E26E-511E984148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11837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9" name="Graphic 56">
              <a:extLst>
                <a:ext uri="{FF2B5EF4-FFF2-40B4-BE49-F238E27FC236}">
                  <a16:creationId xmlns:a16="http://schemas.microsoft.com/office/drawing/2014/main" id="{EB311BAD-A20C-1A21-9D19-5B1F55F79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856639" y="2556012"/>
              <a:ext cx="754396" cy="779542"/>
            </a:xfrm>
            <a:prstGeom prst="rect">
              <a:avLst/>
            </a:prstGeom>
          </p:spPr>
        </p:pic>
      </p:grpSp>
      <p:grpSp>
        <p:nvGrpSpPr>
          <p:cNvPr id="80" name="Group 34">
            <a:extLst>
              <a:ext uri="{FF2B5EF4-FFF2-40B4-BE49-F238E27FC236}">
                <a16:creationId xmlns:a16="http://schemas.microsoft.com/office/drawing/2014/main" id="{505D574A-3BC9-9E02-21DC-77FE3DFD6B79}"/>
              </a:ext>
            </a:extLst>
          </p:cNvPr>
          <p:cNvGrpSpPr/>
          <p:nvPr/>
        </p:nvGrpSpPr>
        <p:grpSpPr>
          <a:xfrm>
            <a:off x="9208246" y="2369051"/>
            <a:ext cx="1260000" cy="1260000"/>
            <a:chOff x="9208246" y="2369051"/>
            <a:chExt cx="1260000" cy="1260000"/>
          </a:xfrm>
        </p:grpSpPr>
        <p:sp>
          <p:nvSpPr>
            <p:cNvPr id="81" name="Oval 60">
              <a:extLst>
                <a:ext uri="{FF2B5EF4-FFF2-40B4-BE49-F238E27FC236}">
                  <a16:creationId xmlns:a16="http://schemas.microsoft.com/office/drawing/2014/main" id="{CAB2EDD2-2C3A-E1EA-EFF2-7B8AD345262F}"/>
                </a:ext>
              </a:extLst>
            </p:cNvPr>
            <p:cNvSpPr/>
            <p:nvPr/>
          </p:nvSpPr>
          <p:spPr>
            <a:xfrm>
              <a:off x="9208246" y="2369051"/>
              <a:ext cx="1260000" cy="126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82" name="Oval 30">
              <a:extLst>
                <a:ext uri="{FF2B5EF4-FFF2-40B4-BE49-F238E27FC236}">
                  <a16:creationId xmlns:a16="http://schemas.microsoft.com/office/drawing/2014/main" id="{196C3D24-00A0-C31B-B17A-CFBD6DD3D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6246" y="2477051"/>
              <a:ext cx="1044000" cy="104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3" name="Graphic 61">
              <a:extLst>
                <a:ext uri="{FF2B5EF4-FFF2-40B4-BE49-F238E27FC236}">
                  <a16:creationId xmlns:a16="http://schemas.microsoft.com/office/drawing/2014/main" id="{02F23DA6-DBBA-5157-4049-AC4C1A9EF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9481416" y="2689853"/>
              <a:ext cx="713661" cy="618396"/>
            </a:xfrm>
            <a:prstGeom prst="rect">
              <a:avLst/>
            </a:prstGeom>
          </p:spPr>
        </p:pic>
      </p:grpSp>
      <p:grpSp>
        <p:nvGrpSpPr>
          <p:cNvPr id="84" name="Group 4">
            <a:extLst>
              <a:ext uri="{FF2B5EF4-FFF2-40B4-BE49-F238E27FC236}">
                <a16:creationId xmlns:a16="http://schemas.microsoft.com/office/drawing/2014/main" id="{1ED3D9E9-7F40-6D91-F842-93276AD07835}"/>
              </a:ext>
            </a:extLst>
          </p:cNvPr>
          <p:cNvGrpSpPr/>
          <p:nvPr/>
        </p:nvGrpSpPr>
        <p:grpSpPr>
          <a:xfrm>
            <a:off x="206490" y="274892"/>
            <a:ext cx="11779017" cy="431602"/>
            <a:chOff x="206491" y="158751"/>
            <a:chExt cx="11779017" cy="431602"/>
          </a:xfrm>
        </p:grpSpPr>
        <p:sp>
          <p:nvSpPr>
            <p:cNvPr id="85" name="Retângulo: Cantos Arredondados 15">
              <a:extLst>
                <a:ext uri="{FF2B5EF4-FFF2-40B4-BE49-F238E27FC236}">
                  <a16:creationId xmlns:a16="http://schemas.microsoft.com/office/drawing/2014/main" id="{EA132C2F-FFC8-72A0-84BF-2CC0EEA79F06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6" name="Gráfico 16">
              <a:extLst>
                <a:ext uri="{FF2B5EF4-FFF2-40B4-BE49-F238E27FC236}">
                  <a16:creationId xmlns:a16="http://schemas.microsoft.com/office/drawing/2014/main" id="{98BD7317-2019-43F0-0D1A-D8E4E58E7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pic>
          <p:nvPicPr>
            <p:cNvPr id="87" name="Graphic 51">
              <a:extLst>
                <a:ext uri="{FF2B5EF4-FFF2-40B4-BE49-F238E27FC236}">
                  <a16:creationId xmlns:a16="http://schemas.microsoft.com/office/drawing/2014/main" id="{7DD524B6-B6BE-3D69-2D5D-10E472A74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19512" y="242036"/>
              <a:ext cx="702681" cy="265033"/>
            </a:xfrm>
            <a:prstGeom prst="rect">
              <a:avLst/>
            </a:prstGeom>
          </p:spPr>
        </p:pic>
        <p:sp>
          <p:nvSpPr>
            <p:cNvPr id="88" name="Retângulo: Cantos Arredondados 18">
              <a:extLst>
                <a:ext uri="{FF2B5EF4-FFF2-40B4-BE49-F238E27FC236}">
                  <a16:creationId xmlns:a16="http://schemas.microsoft.com/office/drawing/2014/main" id="{E8A0B96F-B5B5-99BD-BCA8-7CA21981E5DC}"/>
                </a:ext>
              </a:extLst>
            </p:cNvPr>
            <p:cNvSpPr/>
            <p:nvPr/>
          </p:nvSpPr>
          <p:spPr>
            <a:xfrm>
              <a:off x="3950175" y="241572"/>
              <a:ext cx="4095599" cy="28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1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9689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5" grpId="0"/>
      <p:bldP spid="60" grpId="0"/>
      <p:bldP spid="65" grpId="0"/>
      <p:bldP spid="66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5B0BB1-2063-45EA-A16A-3BFCF613C59D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7922968C-F606-4918-BABE-D9A45104B85A}"/>
</file>

<file path=customXml/itemProps3.xml><?xml version="1.0" encoding="utf-8"?>
<ds:datastoreItem xmlns:ds="http://schemas.openxmlformats.org/officeDocument/2006/customXml" ds:itemID="{9265EA2F-08A6-4E75-973D-F42E0599EB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109</Words>
  <Application>Microsoft Office PowerPoint</Application>
  <PresentationFormat>Widescreen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9" baseType="lpstr">
      <vt:lpstr>AMX</vt:lpstr>
      <vt:lpstr>AMX Black</vt:lpstr>
      <vt:lpstr>AMX Medium</vt:lpstr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Paula Mascarenhas</cp:lastModifiedBy>
  <cp:revision>28</cp:revision>
  <dcterms:created xsi:type="dcterms:W3CDTF">2024-04-25T20:14:21Z</dcterms:created>
  <dcterms:modified xsi:type="dcterms:W3CDTF">2026-04-20T12:24:18Z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